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F1BD87-34D0-4148-9FF5-6AA318768360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A427C6-7D5F-44ED-8A06-01AE5CD82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positascollege.edu/RAW/index.php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://www.laspositascollege.edu/RAW/index.php" TargetMode="External"/><Relationship Id="rId4" Type="http://schemas.openxmlformats.org/officeDocument/2006/relationships/hyperlink" Target="mailto:lpcenglishtutor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positascollege.edu/RAW/index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487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Las Positas College Reading and Writing (RAW) </a:t>
            </a:r>
            <a:r>
              <a:rPr lang="en-US" sz="6000" dirty="0" smtClean="0"/>
              <a:t>Center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Opens February 18th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   ROOM 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2401 Office D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200" dirty="0" smtClean="0">
                <a:hlinkClick r:id="rId3"/>
              </a:rPr>
              <a:t>http://www.laspositascollege.edu/RAW/index.php</a:t>
            </a:r>
            <a:endParaRPr lang="en-US" sz="2200" dirty="0"/>
          </a:p>
        </p:txBody>
      </p:sp>
      <p:pic>
        <p:nvPicPr>
          <p:cNvPr id="4" name="Picture 3" descr="RAW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971800"/>
            <a:ext cx="1397000" cy="1143000"/>
          </a:xfrm>
          <a:prstGeom prst="rect">
            <a:avLst/>
          </a:prstGeom>
        </p:spPr>
      </p:pic>
      <p:pic>
        <p:nvPicPr>
          <p:cNvPr id="13" name="~PP926.WAV">
            <a:hlinkClick r:id="" action="ppaction://media"/>
          </p:cNvPr>
          <p:cNvPicPr>
            <a:picLocks noRot="1" noChangeAspect="1"/>
          </p:cNvPicPr>
          <p:nvPr>
            <a:wavAudioFile r:embed="rId1" name="~PP926.WAV"/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RAW Center Provides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Autofit/>
          </a:bodyPr>
          <a:lstStyle/>
          <a:p>
            <a:r>
              <a:rPr lang="en-US" dirty="0" smtClean="0"/>
              <a:t>Free face-to-face, one-on-one tutoring with an English or ESL instructor</a:t>
            </a:r>
          </a:p>
          <a:p>
            <a:r>
              <a:rPr lang="en-US" dirty="0" smtClean="0"/>
              <a:t>Reading and writing help for any subject for all Las Positas Students</a:t>
            </a:r>
          </a:p>
          <a:p>
            <a:r>
              <a:rPr lang="en-US" dirty="0" smtClean="0"/>
              <a:t>Workshops: </a:t>
            </a:r>
            <a:r>
              <a:rPr lang="en-US" dirty="0" smtClean="0"/>
              <a:t>(See the Website for </a:t>
            </a:r>
            <a:r>
              <a:rPr lang="en-US" dirty="0" smtClean="0"/>
              <a:t>Details)</a:t>
            </a:r>
          </a:p>
          <a:p>
            <a:r>
              <a:rPr lang="en-US" dirty="0" smtClean="0"/>
              <a:t>Email </a:t>
            </a:r>
            <a:r>
              <a:rPr lang="en-US" dirty="0" smtClean="0"/>
              <a:t>tutoring </a:t>
            </a:r>
            <a:r>
              <a:rPr lang="en-US" dirty="0" smtClean="0"/>
              <a:t>at </a:t>
            </a:r>
            <a:r>
              <a:rPr lang="en-US" dirty="0" smtClean="0">
                <a:hlinkClick r:id="rId4"/>
              </a:rPr>
              <a:t>lpcenglishtutor@gmail.com</a:t>
            </a:r>
            <a:r>
              <a:rPr lang="en-US" dirty="0" smtClean="0"/>
              <a:t> </a:t>
            </a:r>
            <a:r>
              <a:rPr lang="en-US" dirty="0" smtClean="0"/>
              <a:t> (48-hour response time)  See the RAW Center website for </a:t>
            </a:r>
            <a:r>
              <a:rPr lang="en-US" dirty="0" smtClean="0"/>
              <a:t>submission </a:t>
            </a:r>
            <a:r>
              <a:rPr lang="en-US" dirty="0" smtClean="0"/>
              <a:t>requirements: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://www.laspositascollege.edu/RAW/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~PP3377.WAV">
            <a:hlinkClick r:id="" action="ppaction://media"/>
          </p:cNvPr>
          <p:cNvPicPr>
            <a:picLocks noRot="1" noChangeAspect="1"/>
          </p:cNvPicPr>
          <p:nvPr>
            <a:wavAudioFile r:embed="rId2" name="~PP3377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RAW Center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Hundreds of students use the RAW Center each </a:t>
            </a:r>
            <a:r>
              <a:rPr lang="en-US" sz="3600" dirty="0" smtClean="0"/>
              <a:t>year</a:t>
            </a:r>
            <a:endParaRPr lang="en-US" sz="3600" dirty="0" smtClean="0"/>
          </a:p>
          <a:p>
            <a:r>
              <a:rPr lang="en-US" sz="3600" dirty="0" smtClean="0"/>
              <a:t>91% believed </a:t>
            </a:r>
            <a:r>
              <a:rPr lang="en-US" sz="3600" dirty="0" smtClean="0"/>
              <a:t>the help they received would improve their grade in the assignment or </a:t>
            </a:r>
            <a:r>
              <a:rPr lang="en-US" sz="3600" dirty="0" smtClean="0"/>
              <a:t>class</a:t>
            </a:r>
            <a:endParaRPr lang="en-US" sz="1100" dirty="0" smtClean="0"/>
          </a:p>
          <a:p>
            <a:r>
              <a:rPr lang="en-US" sz="3600" dirty="0" smtClean="0"/>
              <a:t>92% believed they learned something new</a:t>
            </a:r>
          </a:p>
          <a:p>
            <a:r>
              <a:rPr lang="en-US" sz="3600" dirty="0" smtClean="0"/>
              <a:t>97% said they would use the RAW Center again</a:t>
            </a:r>
            <a:endParaRPr lang="en-US" sz="3600" dirty="0"/>
          </a:p>
        </p:txBody>
      </p:sp>
      <p:pic>
        <p:nvPicPr>
          <p:cNvPr id="7" name="~PP1390.WAV">
            <a:hlinkClick r:id="" action="ppaction://media"/>
          </p:cNvPr>
          <p:cNvPicPr>
            <a:picLocks noRot="1" noChangeAspect="1"/>
          </p:cNvPicPr>
          <p:nvPr>
            <a:wavAudioFile r:embed="rId1" name="~PP1390.WAV"/>
          </p:nvPr>
        </p:nvPicPr>
        <p:blipFill>
          <a:blip r:embed="rId3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We Will Help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Locate and learn how to fix writing errors</a:t>
            </a:r>
          </a:p>
          <a:p>
            <a:r>
              <a:rPr lang="en-US" sz="5100" dirty="0" smtClean="0"/>
              <a:t>Understand your assignments</a:t>
            </a:r>
            <a:endParaRPr lang="en-US" sz="5100" dirty="0" smtClean="0"/>
          </a:p>
          <a:p>
            <a:r>
              <a:rPr lang="en-US" sz="5100" dirty="0"/>
              <a:t>D</a:t>
            </a:r>
            <a:r>
              <a:rPr lang="en-US" sz="5100" dirty="0" smtClean="0"/>
              <a:t>evelop ideas and organization for your essay or transfer statement</a:t>
            </a:r>
          </a:p>
          <a:p>
            <a:r>
              <a:rPr lang="en-US" sz="5100" dirty="0" smtClean="0"/>
              <a:t>Build </a:t>
            </a:r>
            <a:r>
              <a:rPr lang="en-US" sz="5100" dirty="0" smtClean="0"/>
              <a:t>stronger paragraphs and support</a:t>
            </a:r>
          </a:p>
          <a:p>
            <a:r>
              <a:rPr lang="en-US" sz="5100" dirty="0" smtClean="0"/>
              <a:t>Learn </a:t>
            </a:r>
            <a:r>
              <a:rPr lang="en-US" sz="5100" dirty="0" smtClean="0"/>
              <a:t>citation and documentation</a:t>
            </a:r>
            <a:endParaRPr lang="en-US" sz="5100" dirty="0" smtClean="0"/>
          </a:p>
          <a:p>
            <a:r>
              <a:rPr lang="en-US" sz="5100" dirty="0" smtClean="0"/>
              <a:t>Comprehend your </a:t>
            </a:r>
            <a:r>
              <a:rPr lang="en-US" sz="5100" dirty="0" smtClean="0"/>
              <a:t>texts and learn reading strategies</a:t>
            </a:r>
            <a:endParaRPr lang="en-US" sz="5100" dirty="0"/>
          </a:p>
          <a:p>
            <a:pPr algn="ctr">
              <a:buNone/>
            </a:pPr>
            <a:r>
              <a:rPr lang="en-US" sz="5100" b="1" dirty="0" smtClean="0"/>
              <a:t>We Will NOT</a:t>
            </a:r>
            <a:endParaRPr lang="en-US" sz="5100" dirty="0"/>
          </a:p>
          <a:p>
            <a:r>
              <a:rPr lang="en-US" sz="5100" dirty="0" smtClean="0"/>
              <a:t>Proofread your paper and fix all of your errors for </a:t>
            </a:r>
            <a:r>
              <a:rPr lang="en-US" sz="5100" dirty="0" smtClean="0"/>
              <a:t>you</a:t>
            </a:r>
            <a:endParaRPr lang="en-US" sz="5100" dirty="0" smtClean="0"/>
          </a:p>
          <a:p>
            <a:endParaRPr lang="en-US" dirty="0"/>
          </a:p>
        </p:txBody>
      </p:sp>
      <p:pic>
        <p:nvPicPr>
          <p:cNvPr id="7" name="~PP1439.WAV">
            <a:hlinkClick r:id="" action="ppaction://media"/>
          </p:cNvPr>
          <p:cNvPicPr>
            <a:picLocks noRot="1" noChangeAspect="1"/>
          </p:cNvPicPr>
          <p:nvPr>
            <a:wavAudioFile r:embed="rId2" name="~PP1439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RAW Center Website Provides </a:t>
            </a:r>
            <a:r>
              <a:rPr lang="en-US" dirty="0" smtClean="0"/>
              <a:t>Online Lessons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Essay Structure </a:t>
            </a:r>
            <a:r>
              <a:rPr lang="en-US" dirty="0" smtClean="0"/>
              <a:t>: Thesis </a:t>
            </a:r>
            <a:r>
              <a:rPr lang="en-US" dirty="0" smtClean="0"/>
              <a:t>Statements, Conclusions, </a:t>
            </a:r>
            <a:r>
              <a:rPr lang="en-US" dirty="0" smtClean="0"/>
              <a:t>Paragraph Development, Incorporating Quotes;</a:t>
            </a:r>
            <a:endParaRPr lang="en-US" dirty="0" smtClean="0"/>
          </a:p>
          <a:p>
            <a:r>
              <a:rPr lang="en-US" dirty="0" smtClean="0"/>
              <a:t>Grammar and </a:t>
            </a:r>
            <a:r>
              <a:rPr lang="en-US" dirty="0" smtClean="0"/>
              <a:t>Style</a:t>
            </a:r>
            <a:r>
              <a:rPr lang="en-US" dirty="0" smtClean="0"/>
              <a:t>: Parts </a:t>
            </a:r>
            <a:r>
              <a:rPr lang="en-US" dirty="0" smtClean="0"/>
              <a:t>of Speech, Fragments, Run-ons, </a:t>
            </a:r>
            <a:r>
              <a:rPr lang="en-US" dirty="0" smtClean="0"/>
              <a:t>Conjunctions;</a:t>
            </a:r>
            <a:endParaRPr lang="en-US" dirty="0" smtClean="0"/>
          </a:p>
          <a:p>
            <a:r>
              <a:rPr lang="en-US" dirty="0" smtClean="0"/>
              <a:t>Reading </a:t>
            </a:r>
            <a:r>
              <a:rPr lang="en-US" dirty="0" smtClean="0"/>
              <a:t>Strategies: Previewing, </a:t>
            </a:r>
            <a:r>
              <a:rPr lang="en-US" dirty="0" err="1" smtClean="0"/>
              <a:t>Annotatng</a:t>
            </a:r>
            <a:r>
              <a:rPr lang="en-US" dirty="0" smtClean="0"/>
              <a:t>, Summarizing</a:t>
            </a:r>
            <a:r>
              <a:rPr lang="en-US" dirty="0" smtClean="0"/>
              <a:t>, </a:t>
            </a:r>
            <a:r>
              <a:rPr lang="en-US" dirty="0" smtClean="0"/>
              <a:t>and Using Schema;</a:t>
            </a:r>
          </a:p>
          <a:p>
            <a:pPr algn="ctr">
              <a:buNone/>
            </a:pPr>
            <a:r>
              <a:rPr lang="en-US" dirty="0" smtClean="0"/>
              <a:t>AND MUCH MORE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Visit</a:t>
            </a: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://www.laspositascollege.edu/RAW/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~PP1563.WAV">
            <a:hlinkClick r:id="" action="ppaction://media"/>
          </p:cNvPr>
          <p:cNvPicPr>
            <a:picLocks noRot="1" noChangeAspect="1"/>
          </p:cNvPicPr>
          <p:nvPr>
            <a:wavAudioFile r:embed="rId1" name="~PP1563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RAW Center Hours</a:t>
            </a:r>
            <a:br>
              <a:rPr lang="en-US" dirty="0" smtClean="0"/>
            </a:br>
            <a:r>
              <a:rPr lang="en-US" dirty="0" smtClean="0"/>
              <a:t>Beginning </a:t>
            </a:r>
            <a:r>
              <a:rPr lang="en-US" dirty="0" smtClean="0"/>
              <a:t>February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Monday 10:30 am – 2:30 pm</a:t>
            </a:r>
          </a:p>
          <a:p>
            <a:r>
              <a:rPr lang="en-US" sz="4000" dirty="0" smtClean="0"/>
              <a:t>Tuesday 10:30 am – 2:30 pm</a:t>
            </a:r>
            <a:br>
              <a:rPr lang="en-US" sz="4000" dirty="0" smtClean="0"/>
            </a:br>
            <a:r>
              <a:rPr lang="en-US" sz="4000" dirty="0" smtClean="0"/>
              <a:t> &amp; 4:00  – 6:00 pm</a:t>
            </a:r>
          </a:p>
          <a:p>
            <a:r>
              <a:rPr lang="en-US" sz="4000" dirty="0" smtClean="0"/>
              <a:t>Wednesday 10:30 am – 2:30 pm</a:t>
            </a:r>
            <a:br>
              <a:rPr lang="en-US" sz="4000" dirty="0" smtClean="0"/>
            </a:br>
            <a:r>
              <a:rPr lang="en-US" sz="4000" dirty="0" smtClean="0"/>
              <a:t> &amp; 4:00  – 6:00 pm</a:t>
            </a:r>
          </a:p>
          <a:p>
            <a:r>
              <a:rPr lang="en-US" sz="4000" dirty="0" smtClean="0"/>
              <a:t>Thursday </a:t>
            </a:r>
            <a:r>
              <a:rPr lang="en-US" sz="4000" dirty="0" smtClean="0"/>
              <a:t>10:30 am – 2:30 pm</a:t>
            </a:r>
            <a:br>
              <a:rPr lang="en-US" sz="4000" dirty="0" smtClean="0"/>
            </a:br>
            <a:r>
              <a:rPr lang="en-US" sz="4000" dirty="0" smtClean="0"/>
              <a:t> &amp; 4:00  – 6:00 pm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7" name="~PP1276.WAV">
            <a:hlinkClick r:id="" action="ppaction://media"/>
          </p:cNvPr>
          <p:cNvPicPr>
            <a:picLocks noRot="1" noChangeAspect="1"/>
          </p:cNvPicPr>
          <p:nvPr>
            <a:wavAudioFile r:embed="rId1" name="~PP1276.WAV"/>
          </p:nvPr>
        </p:nvPicPr>
        <p:blipFill>
          <a:blip r:embed="rId3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4|4.2|6.9|3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6|3.4|3.7|2.2|3.5|4.1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125</TotalTime>
  <Words>248</Words>
  <Application>Microsoft Office PowerPoint</Application>
  <PresentationFormat>On-screen Show (4:3)</PresentationFormat>
  <Paragraphs>35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Las Positas College Reading and Writing (RAW) Center   Opens February 18th</vt:lpstr>
      <vt:lpstr>The RAW Center Provides</vt:lpstr>
      <vt:lpstr>Does the RAW Center Help?</vt:lpstr>
      <vt:lpstr>We Will Help You</vt:lpstr>
      <vt:lpstr>The RAW Center Website Provides Online Lessons in</vt:lpstr>
      <vt:lpstr>RAW Center Hours Beginning February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Positas College Reading and Writing (RAW) Center</dc:title>
  <dc:creator>english1a</dc:creator>
  <cp:lastModifiedBy>english1a</cp:lastModifiedBy>
  <cp:revision>43</cp:revision>
  <dcterms:created xsi:type="dcterms:W3CDTF">2013-09-16T16:34:21Z</dcterms:created>
  <dcterms:modified xsi:type="dcterms:W3CDTF">2014-01-16T01:15:43Z</dcterms:modified>
</cp:coreProperties>
</file>