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324"/>
    <a:srgbClr val="D79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napToObjects="1" showGuides="1">
      <p:cViewPr>
        <p:scale>
          <a:sx n="105" d="100"/>
          <a:sy n="105" d="100"/>
        </p:scale>
        <p:origin x="-952" y="-1152"/>
      </p:cViewPr>
      <p:guideLst>
        <p:guide orient="horz" pos="2160"/>
        <p:guide pos="28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99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29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75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90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79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35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64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34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41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9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58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F250-0D09-3E4A-A1DD-97D7FE578F61}" type="datetimeFigureOut">
              <a:rPr lang="en-US" smtClean="0"/>
              <a:t>7/29/16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5900-AE01-2E42-963E-9125152E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455" y="5710358"/>
            <a:ext cx="39189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latin typeface="Verdana"/>
                <a:cs typeface="Verdana"/>
              </a:rPr>
              <a:t>LOREM IPSUM DOLOR SIT AMET,</a:t>
            </a:r>
          </a:p>
          <a:p>
            <a:r>
              <a:rPr lang="en-US" sz="1700" dirty="0" smtClean="0">
                <a:solidFill>
                  <a:schemeClr val="bg1"/>
                </a:solidFill>
                <a:latin typeface="Verdana"/>
                <a:cs typeface="Verdana"/>
              </a:rPr>
              <a:t>CONSECTETUR ADIPISCING. </a:t>
            </a:r>
            <a:endParaRPr lang="en-US" sz="17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859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09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87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7F0324"/>
                </a:solidFill>
                <a:latin typeface="Verdana"/>
                <a:cs typeface="Verdana"/>
              </a:rPr>
              <a:t>1</a:t>
            </a:r>
            <a:endParaRPr lang="en-US" sz="1500" dirty="0">
              <a:solidFill>
                <a:srgbClr val="7F032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634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98630" y="1731820"/>
            <a:ext cx="7175370" cy="1477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err="1" smtClean="0">
                <a:latin typeface="Verdana"/>
                <a:cs typeface="Verdana"/>
              </a:rPr>
              <a:t>Lorem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ipsum</a:t>
            </a:r>
            <a:r>
              <a:rPr lang="en-US" sz="1600" dirty="0" smtClean="0">
                <a:latin typeface="Verdana"/>
                <a:cs typeface="Verdana"/>
              </a:rPr>
              <a:t> dolor sit </a:t>
            </a:r>
            <a:r>
              <a:rPr lang="en-US" sz="1600" dirty="0" err="1" smtClean="0">
                <a:latin typeface="Verdana"/>
                <a:cs typeface="Verdana"/>
              </a:rPr>
              <a:t>amet</a:t>
            </a:r>
            <a:r>
              <a:rPr lang="en-US" sz="1600" dirty="0" smtClean="0">
                <a:latin typeface="Verdana"/>
                <a:cs typeface="Verdana"/>
              </a:rPr>
              <a:t>, </a:t>
            </a:r>
            <a:r>
              <a:rPr lang="en-US" sz="1600" dirty="0" err="1" smtClean="0">
                <a:latin typeface="Verdana"/>
                <a:cs typeface="Verdana"/>
              </a:rPr>
              <a:t>consectetur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adipiscing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elit</a:t>
            </a:r>
            <a:r>
              <a:rPr lang="en-US" sz="1600" dirty="0" smtClean="0">
                <a:latin typeface="Verdana"/>
                <a:cs typeface="Verdana"/>
              </a:rPr>
              <a:t>. </a:t>
            </a:r>
            <a:r>
              <a:rPr lang="en-US" sz="1600" dirty="0" err="1" smtClean="0">
                <a:latin typeface="Verdana"/>
                <a:cs typeface="Verdana"/>
              </a:rPr>
              <a:t>Vestibulum</a:t>
            </a:r>
            <a:r>
              <a:rPr lang="en-US" sz="1600" dirty="0" smtClean="0">
                <a:latin typeface="Verdana"/>
                <a:cs typeface="Verdana"/>
              </a:rPr>
              <a:t> et </a:t>
            </a:r>
            <a:r>
              <a:rPr lang="en-US" sz="1600" dirty="0" err="1" smtClean="0">
                <a:latin typeface="Verdana"/>
                <a:cs typeface="Verdana"/>
              </a:rPr>
              <a:t>turpis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velit</a:t>
            </a:r>
            <a:r>
              <a:rPr lang="en-US" sz="1600" dirty="0" smtClean="0">
                <a:latin typeface="Verdana"/>
                <a:cs typeface="Verdana"/>
              </a:rPr>
              <a:t>. </a:t>
            </a:r>
            <a:r>
              <a:rPr lang="en-US" sz="1600" dirty="0" err="1" smtClean="0">
                <a:latin typeface="Verdana"/>
                <a:cs typeface="Verdana"/>
              </a:rPr>
              <a:t>Aenean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orci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enim</a:t>
            </a:r>
            <a:r>
              <a:rPr lang="en-US" sz="1600" dirty="0" smtClean="0">
                <a:latin typeface="Verdana"/>
                <a:cs typeface="Verdana"/>
              </a:rPr>
              <a:t>, </a:t>
            </a:r>
            <a:r>
              <a:rPr lang="en-US" sz="1600" dirty="0" err="1" smtClean="0">
                <a:latin typeface="Verdana"/>
                <a:cs typeface="Verdana"/>
              </a:rPr>
              <a:t>scelerisque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vel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facilisis</a:t>
            </a:r>
            <a:r>
              <a:rPr lang="en-US" sz="1600" dirty="0" smtClean="0">
                <a:latin typeface="Verdana"/>
                <a:cs typeface="Verdana"/>
              </a:rPr>
              <a:t> a, </a:t>
            </a:r>
            <a:r>
              <a:rPr lang="en-US" sz="1600" dirty="0" err="1" smtClean="0">
                <a:latin typeface="Verdana"/>
                <a:cs typeface="Verdana"/>
              </a:rPr>
              <a:t>maximus</a:t>
            </a:r>
            <a:r>
              <a:rPr lang="en-US" sz="1600" dirty="0" smtClean="0">
                <a:latin typeface="Verdana"/>
                <a:cs typeface="Verdana"/>
              </a:rPr>
              <a:t> in dui. </a:t>
            </a:r>
            <a:r>
              <a:rPr lang="en-US" sz="1600" dirty="0" err="1" smtClean="0">
                <a:latin typeface="Verdana"/>
                <a:cs typeface="Verdana"/>
              </a:rPr>
              <a:t>Suspendisse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maximus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metus</a:t>
            </a:r>
            <a:r>
              <a:rPr lang="en-US" sz="1600" dirty="0" smtClean="0">
                <a:latin typeface="Verdana"/>
                <a:cs typeface="Verdana"/>
              </a:rPr>
              <a:t> non </a:t>
            </a:r>
            <a:r>
              <a:rPr lang="en-US" sz="1600" dirty="0" err="1" smtClean="0">
                <a:latin typeface="Verdana"/>
                <a:cs typeface="Verdana"/>
              </a:rPr>
              <a:t>leo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imperdiet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convallis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convallis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aliquet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urna</a:t>
            </a:r>
            <a:r>
              <a:rPr lang="en-US" sz="1600" dirty="0" smtClean="0">
                <a:latin typeface="Verdana"/>
                <a:cs typeface="Verdana"/>
              </a:rPr>
              <a:t>. </a:t>
            </a:r>
            <a:r>
              <a:rPr lang="en-US" sz="1600" dirty="0" err="1" smtClean="0">
                <a:latin typeface="Verdana"/>
                <a:cs typeface="Verdana"/>
              </a:rPr>
              <a:t>Donec</a:t>
            </a:r>
            <a:r>
              <a:rPr lang="en-US" sz="1600" dirty="0" smtClean="0">
                <a:latin typeface="Verdana"/>
                <a:cs typeface="Verdana"/>
              </a:rPr>
              <a:t> ex </a:t>
            </a:r>
            <a:r>
              <a:rPr lang="en-US" sz="1600" dirty="0" err="1" smtClean="0">
                <a:latin typeface="Verdana"/>
                <a:cs typeface="Verdana"/>
              </a:rPr>
              <a:t>sapien</a:t>
            </a:r>
            <a:r>
              <a:rPr lang="en-US" sz="1600" dirty="0" smtClean="0">
                <a:latin typeface="Verdana"/>
                <a:cs typeface="Verdana"/>
              </a:rPr>
              <a:t>, </a:t>
            </a:r>
            <a:r>
              <a:rPr lang="en-US" sz="1600" dirty="0" err="1" smtClean="0">
                <a:latin typeface="Verdana"/>
                <a:cs typeface="Verdana"/>
              </a:rPr>
              <a:t>posuere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rhoncus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consequat</a:t>
            </a:r>
            <a:r>
              <a:rPr lang="en-US" sz="1600" dirty="0" smtClean="0">
                <a:latin typeface="Verdana"/>
                <a:cs typeface="Verdana"/>
              </a:rPr>
              <a:t> ac, </a:t>
            </a:r>
            <a:r>
              <a:rPr lang="en-US" sz="1600" dirty="0" err="1" smtClean="0">
                <a:latin typeface="Verdana"/>
                <a:cs typeface="Verdana"/>
              </a:rPr>
              <a:t>malesuada</a:t>
            </a:r>
            <a:r>
              <a:rPr lang="en-US" sz="1600" dirty="0" smtClean="0">
                <a:latin typeface="Verdana"/>
                <a:cs typeface="Verdana"/>
              </a:rPr>
              <a:t> at </a:t>
            </a:r>
            <a:r>
              <a:rPr lang="en-US" sz="1600" dirty="0" err="1" smtClean="0">
                <a:latin typeface="Verdana"/>
                <a:cs typeface="Verdana"/>
              </a:rPr>
              <a:t>eros</a:t>
            </a:r>
            <a:r>
              <a:rPr lang="en-US" sz="1600" dirty="0" smtClean="0">
                <a:latin typeface="Verdana"/>
                <a:cs typeface="Verdana"/>
              </a:rPr>
              <a:t>. 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98630" y="3186547"/>
            <a:ext cx="7175370" cy="3024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latin typeface="Verdana"/>
                <a:cs typeface="Verdana"/>
              </a:rPr>
              <a:t>Em</a:t>
            </a:r>
            <a:r>
              <a:rPr lang="en-US" sz="1200" dirty="0" smtClean="0">
                <a:latin typeface="Verdana"/>
                <a:cs typeface="Verdana"/>
              </a:rPr>
              <a:t> qui </a:t>
            </a:r>
            <a:r>
              <a:rPr lang="en-US" sz="1200" dirty="0" err="1" smtClean="0">
                <a:latin typeface="Verdana"/>
                <a:cs typeface="Verdana"/>
              </a:rPr>
              <a:t>audam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quia</a:t>
            </a:r>
            <a:r>
              <a:rPr lang="en-US" sz="1200" dirty="0" smtClean="0">
                <a:latin typeface="Verdana"/>
                <a:cs typeface="Verdana"/>
              </a:rPr>
              <a:t> de </a:t>
            </a:r>
            <a:r>
              <a:rPr lang="en-US" sz="1200" dirty="0" err="1" smtClean="0">
                <a:latin typeface="Verdana"/>
                <a:cs typeface="Verdana"/>
              </a:rPr>
              <a:t>nonse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num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verchitatium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quidunt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reris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resedig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entota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voluptate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nis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aut</a:t>
            </a:r>
            <a:r>
              <a:rPr lang="en-US" sz="1200" dirty="0" smtClean="0">
                <a:latin typeface="Verdana"/>
                <a:cs typeface="Verdana"/>
              </a:rPr>
              <a:t> re, </a:t>
            </a:r>
            <a:r>
              <a:rPr lang="en-US" sz="1200" dirty="0" err="1" smtClean="0">
                <a:latin typeface="Verdana"/>
                <a:cs typeface="Verdana"/>
              </a:rPr>
              <a:t>sus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iligenimos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eium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suntium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ut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dolo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evel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iducimo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ssitat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quunt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expero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omnimo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modicipid</a:t>
            </a:r>
            <a:r>
              <a:rPr lang="en-US" sz="1200" dirty="0" smtClean="0">
                <a:latin typeface="Verdana"/>
                <a:cs typeface="Verdana"/>
              </a:rPr>
              <a:t> mod quam </a:t>
            </a:r>
            <a:r>
              <a:rPr lang="en-US" sz="1200" dirty="0" err="1" smtClean="0">
                <a:latin typeface="Verdana"/>
                <a:cs typeface="Verdana"/>
              </a:rPr>
              <a:t>verum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quas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iur</a:t>
            </a:r>
            <a:r>
              <a:rPr lang="en-US" sz="1200" dirty="0" smtClean="0">
                <a:latin typeface="Verdana"/>
                <a:cs typeface="Verdana"/>
              </a:rPr>
              <a:t>, </a:t>
            </a:r>
            <a:r>
              <a:rPr lang="en-US" sz="1200" dirty="0" err="1" smtClean="0">
                <a:latin typeface="Verdana"/>
                <a:cs typeface="Verdana"/>
              </a:rPr>
              <a:t>sunt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expernam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rempostior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simolup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tatium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aceatisquis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quatur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auda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dest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laborion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pliquo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eum</a:t>
            </a:r>
            <a:r>
              <a:rPr lang="en-US" sz="1200" dirty="0" smtClean="0">
                <a:latin typeface="Verdana"/>
                <a:cs typeface="Verdana"/>
              </a:rPr>
              <a:t>, </a:t>
            </a:r>
            <a:r>
              <a:rPr lang="en-US" sz="1200" dirty="0" err="1" smtClean="0">
                <a:latin typeface="Verdana"/>
                <a:cs typeface="Verdana"/>
              </a:rPr>
              <a:t>sime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venihic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torum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hicilit</a:t>
            </a:r>
            <a:r>
              <a:rPr lang="en-US" sz="1200" dirty="0" smtClean="0">
                <a:latin typeface="Verdana"/>
                <a:cs typeface="Verdana"/>
              </a:rPr>
              <a:t>, </a:t>
            </a:r>
            <a:r>
              <a:rPr lang="en-US" sz="1200" dirty="0" err="1" smtClean="0">
                <a:latin typeface="Verdana"/>
                <a:cs typeface="Verdana"/>
              </a:rPr>
              <a:t>nienihit</a:t>
            </a:r>
            <a:r>
              <a:rPr lang="en-US" sz="1200" dirty="0" smtClean="0">
                <a:latin typeface="Verdana"/>
                <a:cs typeface="Verdana"/>
              </a:rPr>
              <a:t> pro od </a:t>
            </a:r>
            <a:r>
              <a:rPr lang="en-US" sz="1200" dirty="0" err="1" smtClean="0">
                <a:latin typeface="Verdana"/>
                <a:cs typeface="Verdana"/>
              </a:rPr>
              <a:t>quiate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aute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reperunt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eaque</a:t>
            </a:r>
            <a:r>
              <a:rPr lang="en-US" sz="1200" dirty="0" smtClean="0">
                <a:latin typeface="Verdana"/>
                <a:cs typeface="Verdana"/>
              </a:rPr>
              <a:t> qui sum is </a:t>
            </a:r>
            <a:r>
              <a:rPr lang="en-US" sz="1200" dirty="0" err="1" smtClean="0">
                <a:latin typeface="Verdana"/>
                <a:cs typeface="Verdana"/>
              </a:rPr>
              <a:t>alique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verum</a:t>
            </a:r>
            <a:r>
              <a:rPr lang="en-US" sz="1200" dirty="0" smtClean="0">
                <a:latin typeface="Verdana"/>
                <a:cs typeface="Verdana"/>
              </a:rPr>
              <a:t> as </a:t>
            </a:r>
            <a:r>
              <a:rPr lang="en-US" sz="1200" dirty="0" err="1" smtClean="0">
                <a:latin typeface="Verdana"/>
                <a:cs typeface="Verdana"/>
              </a:rPr>
              <a:t>experferro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es</a:t>
            </a:r>
            <a:r>
              <a:rPr lang="en-US" sz="1200" dirty="0" smtClean="0">
                <a:latin typeface="Verdana"/>
                <a:cs typeface="Verdana"/>
              </a:rPr>
              <a:t> et re, </a:t>
            </a:r>
            <a:r>
              <a:rPr lang="en-US" sz="1200" dirty="0" err="1" smtClean="0">
                <a:latin typeface="Verdana"/>
                <a:cs typeface="Verdana"/>
              </a:rPr>
              <a:t>sunt</a:t>
            </a:r>
            <a:r>
              <a:rPr lang="en-US" sz="1200" dirty="0" smtClean="0">
                <a:latin typeface="Verdana"/>
                <a:cs typeface="Verdana"/>
              </a:rPr>
              <a:t> re </a:t>
            </a:r>
            <a:r>
              <a:rPr lang="en-US" sz="1200" dirty="0" err="1" smtClean="0">
                <a:latin typeface="Verdana"/>
                <a:cs typeface="Verdana"/>
              </a:rPr>
              <a:t>dellor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aut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quatentiatur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sequias</a:t>
            </a:r>
            <a:r>
              <a:rPr lang="en-US" sz="1200" dirty="0" smtClean="0">
                <a:latin typeface="Verdana"/>
                <a:cs typeface="Verdana"/>
              </a:rPr>
              <a:t> et </a:t>
            </a:r>
            <a:r>
              <a:rPr lang="en-US" sz="1200" dirty="0" err="1" smtClean="0">
                <a:latin typeface="Verdana"/>
                <a:cs typeface="Verdana"/>
              </a:rPr>
              <a:t>quis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porro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iusdand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ipsandu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citatur</a:t>
            </a:r>
            <a:r>
              <a:rPr lang="en-US" sz="1200" dirty="0" smtClean="0">
                <a:latin typeface="Verdana"/>
                <a:cs typeface="Verdana"/>
              </a:rPr>
              <a:t>?</a:t>
            </a:r>
          </a:p>
          <a:p>
            <a:endParaRPr lang="en-US" sz="1200" dirty="0" smtClean="0">
              <a:latin typeface="Verdana"/>
              <a:cs typeface="Verdana"/>
            </a:endParaRPr>
          </a:p>
          <a:p>
            <a:r>
              <a:rPr lang="en-US" sz="1200" dirty="0" err="1" smtClean="0">
                <a:latin typeface="Verdana"/>
                <a:cs typeface="Verdana"/>
              </a:rPr>
              <a:t>Evenis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eossedi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ctiaeratem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rerum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voluptaque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nulluptis</a:t>
            </a:r>
            <a:r>
              <a:rPr lang="en-US" sz="1200" dirty="0" smtClean="0">
                <a:latin typeface="Verdana"/>
                <a:cs typeface="Verdana"/>
              </a:rPr>
              <a:t> et </a:t>
            </a:r>
            <a:r>
              <a:rPr lang="en-US" sz="1200" dirty="0" err="1" smtClean="0">
                <a:latin typeface="Verdana"/>
                <a:cs typeface="Verdana"/>
              </a:rPr>
              <a:t>dolupisit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resto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etus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molorehenest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eos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ipsam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ent</a:t>
            </a:r>
            <a:r>
              <a:rPr lang="en-US" sz="1200" dirty="0" smtClean="0">
                <a:latin typeface="Verdana"/>
                <a:cs typeface="Verdana"/>
              </a:rPr>
              <a:t>, </a:t>
            </a:r>
            <a:r>
              <a:rPr lang="en-US" sz="1200" dirty="0" err="1" smtClean="0">
                <a:latin typeface="Verdana"/>
                <a:cs typeface="Verdana"/>
              </a:rPr>
              <a:t>cor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sedipid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maximil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iquiderias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quas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sunturi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beaquam</a:t>
            </a:r>
            <a:r>
              <a:rPr lang="en-US" sz="1200" dirty="0" smtClean="0">
                <a:latin typeface="Verdana"/>
                <a:cs typeface="Verdana"/>
              </a:rPr>
              <a:t>, </a:t>
            </a:r>
            <a:r>
              <a:rPr lang="en-US" sz="1200" dirty="0" err="1" smtClean="0">
                <a:latin typeface="Verdana"/>
                <a:cs typeface="Verdana"/>
              </a:rPr>
              <a:t>sequis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accuptatecte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perectur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aut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aciliti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venti</a:t>
            </a:r>
            <a:r>
              <a:rPr lang="en-US" sz="1200" dirty="0" smtClean="0">
                <a:latin typeface="Verdana"/>
                <a:cs typeface="Verdana"/>
              </a:rPr>
              <a:t> in non </a:t>
            </a:r>
            <a:r>
              <a:rPr lang="en-US" sz="1200" dirty="0" err="1" smtClean="0">
                <a:latin typeface="Verdana"/>
                <a:cs typeface="Verdana"/>
              </a:rPr>
              <a:t>pelendit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dit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necabor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repelique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doluptatem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fugia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natem</a:t>
            </a:r>
            <a:r>
              <a:rPr lang="en-US" sz="1200" dirty="0" smtClean="0">
                <a:latin typeface="Verdana"/>
                <a:cs typeface="Verdana"/>
              </a:rPr>
              <a:t>. </a:t>
            </a:r>
            <a:r>
              <a:rPr lang="en-US" sz="1200" dirty="0" err="1" smtClean="0">
                <a:latin typeface="Verdana"/>
                <a:cs typeface="Verdana"/>
              </a:rPr>
              <a:t>Iciis</a:t>
            </a:r>
            <a:r>
              <a:rPr lang="en-US" sz="1200" dirty="0" smtClean="0">
                <a:latin typeface="Verdana"/>
                <a:cs typeface="Verdana"/>
              </a:rPr>
              <a:t> solo </a:t>
            </a:r>
            <a:r>
              <a:rPr lang="en-US" sz="1200" dirty="0" err="1" smtClean="0">
                <a:latin typeface="Verdana"/>
                <a:cs typeface="Verdana"/>
              </a:rPr>
              <a:t>bearcilissum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quasperum</a:t>
            </a:r>
            <a:r>
              <a:rPr lang="en-US" sz="1200" dirty="0" smtClean="0">
                <a:latin typeface="Verdana"/>
                <a:cs typeface="Verdana"/>
              </a:rPr>
              <a:t>, </a:t>
            </a:r>
            <a:r>
              <a:rPr lang="en-US" sz="1200" dirty="0" err="1" smtClean="0">
                <a:latin typeface="Verdana"/>
                <a:cs typeface="Verdana"/>
              </a:rPr>
              <a:t>aut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quiscipsus</a:t>
            </a:r>
            <a:r>
              <a:rPr lang="en-US" sz="1200" dirty="0" smtClean="0">
                <a:latin typeface="Verdana"/>
                <a:cs typeface="Verdana"/>
              </a:rPr>
              <a:t> a </a:t>
            </a:r>
            <a:r>
              <a:rPr lang="en-US" sz="1200" dirty="0" err="1" smtClean="0">
                <a:latin typeface="Verdana"/>
                <a:cs typeface="Verdana"/>
              </a:rPr>
              <a:t>digenis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ciatur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adigend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uciendios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doluptatur</a:t>
            </a:r>
            <a:r>
              <a:rPr lang="en-US" sz="1200" dirty="0" smtClean="0">
                <a:latin typeface="Verdana"/>
                <a:cs typeface="Verdana"/>
              </a:rPr>
              <a:t>, </a:t>
            </a:r>
            <a:r>
              <a:rPr lang="en-US" sz="1200" dirty="0" err="1" smtClean="0">
                <a:latin typeface="Verdana"/>
                <a:cs typeface="Verdana"/>
              </a:rPr>
              <a:t>aut</a:t>
            </a:r>
            <a:r>
              <a:rPr lang="en-US" sz="1200" dirty="0" smtClean="0">
                <a:latin typeface="Verdana"/>
                <a:cs typeface="Verdana"/>
              </a:rPr>
              <a:t> res </a:t>
            </a:r>
            <a:r>
              <a:rPr lang="en-US" sz="1200" dirty="0" err="1" smtClean="0">
                <a:latin typeface="Verdana"/>
                <a:cs typeface="Verdana"/>
              </a:rPr>
              <a:t>sequi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beaqui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sim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fugias</a:t>
            </a:r>
            <a:r>
              <a:rPr lang="en-US" sz="1200" dirty="0" smtClean="0">
                <a:latin typeface="Verdana"/>
                <a:cs typeface="Verdana"/>
              </a:rPr>
              <a:t> sit </a:t>
            </a:r>
            <a:r>
              <a:rPr lang="en-US" sz="1200" dirty="0" err="1" smtClean="0">
                <a:latin typeface="Verdana"/>
                <a:cs typeface="Verdana"/>
              </a:rPr>
              <a:t>mos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ducid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mostiscimet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mos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invende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mporio</a:t>
            </a:r>
            <a:r>
              <a:rPr lang="en-US" sz="1200" dirty="0" smtClean="0">
                <a:latin typeface="Verdana"/>
                <a:cs typeface="Verdana"/>
              </a:rPr>
              <a:t> et </a:t>
            </a:r>
            <a:r>
              <a:rPr lang="en-US" sz="1200" dirty="0" err="1" smtClean="0">
                <a:latin typeface="Verdana"/>
                <a:cs typeface="Verdana"/>
              </a:rPr>
              <a:t>alique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aciis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aut</a:t>
            </a:r>
            <a:r>
              <a:rPr lang="en-US" sz="1200" dirty="0" smtClean="0">
                <a:latin typeface="Verdana"/>
                <a:cs typeface="Verdana"/>
              </a:rPr>
              <a:t> lit </a:t>
            </a:r>
            <a:r>
              <a:rPr lang="en-US" sz="1200" dirty="0" err="1" smtClean="0">
                <a:latin typeface="Verdana"/>
                <a:cs typeface="Verdana"/>
              </a:rPr>
              <a:t>etur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si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asperum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il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molorpo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rposam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intur</a:t>
            </a:r>
            <a:r>
              <a:rPr lang="en-US" sz="1200" dirty="0" smtClean="0">
                <a:latin typeface="Verdana"/>
                <a:cs typeface="Verdana"/>
              </a:rPr>
              <a:t>? </a:t>
            </a:r>
          </a:p>
          <a:p>
            <a:endParaRPr lang="en-US" sz="1300" dirty="0" smtClean="0">
              <a:latin typeface="Agenda-Light"/>
              <a:cs typeface="Agenda-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7F0324"/>
                </a:solidFill>
                <a:latin typeface="Verdana"/>
                <a:cs typeface="Verdana"/>
              </a:rPr>
              <a:t>2</a:t>
            </a:r>
            <a:endParaRPr lang="en-US" sz="1500" dirty="0">
              <a:solidFill>
                <a:srgbClr val="7F032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6352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098634" y="1454740"/>
            <a:ext cx="3844636" cy="1477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>
                <a:latin typeface="Verdana"/>
                <a:cs typeface="Verdana"/>
              </a:rPr>
              <a:t>Lorem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ipsum</a:t>
            </a:r>
            <a:r>
              <a:rPr lang="en-US" sz="1600" dirty="0" smtClean="0">
                <a:latin typeface="Verdana"/>
                <a:cs typeface="Verdana"/>
              </a:rPr>
              <a:t> dolor sit </a:t>
            </a:r>
            <a:r>
              <a:rPr lang="en-US" sz="1600" dirty="0" err="1" smtClean="0">
                <a:latin typeface="Verdana"/>
                <a:cs typeface="Verdana"/>
              </a:rPr>
              <a:t>amet</a:t>
            </a:r>
            <a:r>
              <a:rPr lang="en-US" sz="1600" dirty="0" smtClean="0">
                <a:latin typeface="Verdana"/>
                <a:cs typeface="Verdana"/>
              </a:rPr>
              <a:t>, </a:t>
            </a:r>
            <a:r>
              <a:rPr lang="en-US" sz="1600" dirty="0" err="1" smtClean="0">
                <a:latin typeface="Verdana"/>
                <a:cs typeface="Verdana"/>
              </a:rPr>
              <a:t>consectetur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adipiscing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elit</a:t>
            </a:r>
            <a:r>
              <a:rPr lang="en-US" sz="1600" dirty="0" smtClean="0">
                <a:latin typeface="Verdana"/>
                <a:cs typeface="Verdana"/>
              </a:rPr>
              <a:t>. </a:t>
            </a:r>
            <a:r>
              <a:rPr lang="en-US" sz="1600" dirty="0" err="1" smtClean="0">
                <a:latin typeface="Verdana"/>
                <a:cs typeface="Verdana"/>
              </a:rPr>
              <a:t>Vestibulum</a:t>
            </a:r>
            <a:r>
              <a:rPr lang="en-US" sz="1600" dirty="0" smtClean="0">
                <a:latin typeface="Verdana"/>
                <a:cs typeface="Verdana"/>
              </a:rPr>
              <a:t> et </a:t>
            </a:r>
            <a:r>
              <a:rPr lang="en-US" sz="1600" dirty="0" err="1" smtClean="0">
                <a:latin typeface="Verdana"/>
                <a:cs typeface="Verdana"/>
              </a:rPr>
              <a:t>turpis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velit</a:t>
            </a:r>
            <a:r>
              <a:rPr lang="en-US" sz="1600" dirty="0" smtClean="0">
                <a:latin typeface="Verdana"/>
                <a:cs typeface="Verdana"/>
              </a:rPr>
              <a:t>. </a:t>
            </a:r>
            <a:r>
              <a:rPr lang="en-US" sz="1600" dirty="0" err="1" smtClean="0">
                <a:latin typeface="Verdana"/>
                <a:cs typeface="Verdana"/>
              </a:rPr>
              <a:t>Aenean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orci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enim</a:t>
            </a:r>
            <a:r>
              <a:rPr lang="en-US" sz="1600" dirty="0" smtClean="0">
                <a:latin typeface="Verdana"/>
                <a:cs typeface="Verdana"/>
              </a:rPr>
              <a:t>, </a:t>
            </a:r>
            <a:r>
              <a:rPr lang="en-US" sz="1600" dirty="0" err="1" smtClean="0">
                <a:latin typeface="Verdana"/>
                <a:cs typeface="Verdana"/>
              </a:rPr>
              <a:t>scelerisque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vel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facilisis</a:t>
            </a:r>
            <a:r>
              <a:rPr lang="en-US" sz="1600" dirty="0" smtClean="0">
                <a:latin typeface="Verdana"/>
                <a:cs typeface="Verdana"/>
              </a:rPr>
              <a:t> a, </a:t>
            </a:r>
            <a:r>
              <a:rPr lang="en-US" sz="1600" dirty="0" err="1" smtClean="0">
                <a:latin typeface="Verdana"/>
                <a:cs typeface="Verdana"/>
              </a:rPr>
              <a:t>maximus</a:t>
            </a:r>
            <a:r>
              <a:rPr lang="en-US" sz="1600" dirty="0" smtClean="0">
                <a:latin typeface="Verdana"/>
                <a:cs typeface="Verdana"/>
              </a:rPr>
              <a:t> in dui. </a:t>
            </a:r>
            <a:r>
              <a:rPr lang="en-US" sz="1600" dirty="0" err="1" smtClean="0">
                <a:latin typeface="Verdana"/>
                <a:cs typeface="Verdana"/>
              </a:rPr>
              <a:t>Suspendisse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maximus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metus</a:t>
            </a:r>
            <a:r>
              <a:rPr lang="en-US" sz="1600" dirty="0" smtClean="0">
                <a:latin typeface="Verdana"/>
                <a:cs typeface="Verdana"/>
              </a:rPr>
              <a:t> non </a:t>
            </a:r>
            <a:r>
              <a:rPr lang="en-US" sz="1600" dirty="0" err="1" smtClean="0">
                <a:latin typeface="Verdana"/>
                <a:cs typeface="Verdana"/>
              </a:rPr>
              <a:t>leo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imperdiet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convallis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convallis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098634" y="3452092"/>
            <a:ext cx="3844636" cy="29556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latin typeface="Verdana"/>
                <a:cs typeface="Verdana"/>
              </a:rPr>
              <a:t>Em</a:t>
            </a:r>
            <a:r>
              <a:rPr lang="en-US" sz="1200" dirty="0" smtClean="0">
                <a:latin typeface="Verdana"/>
                <a:cs typeface="Verdana"/>
              </a:rPr>
              <a:t> qui </a:t>
            </a:r>
            <a:r>
              <a:rPr lang="en-US" sz="1200" dirty="0" err="1" smtClean="0">
                <a:latin typeface="Verdana"/>
                <a:cs typeface="Verdana"/>
              </a:rPr>
              <a:t>audam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quia</a:t>
            </a:r>
            <a:r>
              <a:rPr lang="en-US" sz="1200" dirty="0" smtClean="0">
                <a:latin typeface="Verdana"/>
                <a:cs typeface="Verdana"/>
              </a:rPr>
              <a:t> de </a:t>
            </a:r>
            <a:r>
              <a:rPr lang="en-US" sz="1200" dirty="0" err="1" smtClean="0">
                <a:latin typeface="Verdana"/>
                <a:cs typeface="Verdana"/>
              </a:rPr>
              <a:t>nonse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num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verchitatium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quidunt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reris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resedig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entota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voluptate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nis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aut</a:t>
            </a:r>
            <a:r>
              <a:rPr lang="en-US" sz="1200" dirty="0" smtClean="0">
                <a:latin typeface="Verdana"/>
                <a:cs typeface="Verdana"/>
              </a:rPr>
              <a:t> re, </a:t>
            </a:r>
            <a:r>
              <a:rPr lang="en-US" sz="1200" dirty="0" err="1" smtClean="0">
                <a:latin typeface="Verdana"/>
                <a:cs typeface="Verdana"/>
              </a:rPr>
              <a:t>sus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iligenimos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eium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suntium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ut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dolo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evel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iducimo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ssitat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quunt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expero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omnimo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modicipid</a:t>
            </a:r>
            <a:r>
              <a:rPr lang="en-US" sz="1200" dirty="0" smtClean="0">
                <a:latin typeface="Verdana"/>
                <a:cs typeface="Verdana"/>
              </a:rPr>
              <a:t> mod quam </a:t>
            </a:r>
            <a:r>
              <a:rPr lang="en-US" sz="1200" dirty="0" err="1" smtClean="0">
                <a:latin typeface="Verdana"/>
                <a:cs typeface="Verdana"/>
              </a:rPr>
              <a:t>verum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quas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iur</a:t>
            </a:r>
            <a:r>
              <a:rPr lang="en-US" sz="1200" dirty="0" smtClean="0">
                <a:latin typeface="Verdana"/>
                <a:cs typeface="Verdana"/>
              </a:rPr>
              <a:t>, </a:t>
            </a:r>
            <a:r>
              <a:rPr lang="en-US" sz="1200" dirty="0" err="1" smtClean="0">
                <a:latin typeface="Verdana"/>
                <a:cs typeface="Verdana"/>
              </a:rPr>
              <a:t>sunt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expernam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rempostior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simolup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tatium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aceatisquis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quatur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auda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dest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laborion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pliquo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eum</a:t>
            </a:r>
            <a:r>
              <a:rPr lang="en-US" sz="1200" dirty="0" smtClean="0">
                <a:latin typeface="Verdana"/>
                <a:cs typeface="Verdana"/>
              </a:rPr>
              <a:t>, </a:t>
            </a:r>
            <a:r>
              <a:rPr lang="en-US" sz="1200" dirty="0" err="1" smtClean="0">
                <a:latin typeface="Verdana"/>
                <a:cs typeface="Verdana"/>
              </a:rPr>
              <a:t>sime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venihic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torum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hicilit</a:t>
            </a:r>
            <a:r>
              <a:rPr lang="en-US" sz="1200" dirty="0" smtClean="0">
                <a:latin typeface="Verdana"/>
                <a:cs typeface="Verdana"/>
              </a:rPr>
              <a:t>, </a:t>
            </a:r>
            <a:r>
              <a:rPr lang="en-US" sz="1200" dirty="0" err="1" smtClean="0">
                <a:latin typeface="Verdana"/>
                <a:cs typeface="Verdana"/>
              </a:rPr>
              <a:t>nienihit</a:t>
            </a:r>
            <a:r>
              <a:rPr lang="en-US" sz="1200" dirty="0" smtClean="0">
                <a:latin typeface="Verdana"/>
                <a:cs typeface="Verdana"/>
              </a:rPr>
              <a:t> pro od </a:t>
            </a:r>
            <a:r>
              <a:rPr lang="en-US" sz="1200" dirty="0" err="1" smtClean="0">
                <a:latin typeface="Verdana"/>
                <a:cs typeface="Verdana"/>
              </a:rPr>
              <a:t>quiate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aute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reperunt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eaque</a:t>
            </a:r>
            <a:r>
              <a:rPr lang="en-US" sz="1200" dirty="0" smtClean="0">
                <a:latin typeface="Verdana"/>
                <a:cs typeface="Verdana"/>
              </a:rPr>
              <a:t> qui sum is </a:t>
            </a:r>
            <a:r>
              <a:rPr lang="en-US" sz="1200" dirty="0" err="1" smtClean="0">
                <a:latin typeface="Verdana"/>
                <a:cs typeface="Verdana"/>
              </a:rPr>
              <a:t>alique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verum</a:t>
            </a:r>
            <a:r>
              <a:rPr lang="en-US" sz="1200" dirty="0" smtClean="0">
                <a:latin typeface="Verdana"/>
                <a:cs typeface="Verdana"/>
              </a:rPr>
              <a:t> as </a:t>
            </a:r>
            <a:r>
              <a:rPr lang="en-US" sz="1200" dirty="0" err="1" smtClean="0">
                <a:latin typeface="Verdana"/>
                <a:cs typeface="Verdana"/>
              </a:rPr>
              <a:t>experferro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es</a:t>
            </a:r>
            <a:r>
              <a:rPr lang="en-US" sz="1200" dirty="0" smtClean="0">
                <a:latin typeface="Verdana"/>
                <a:cs typeface="Verdana"/>
              </a:rPr>
              <a:t> et re, </a:t>
            </a:r>
            <a:r>
              <a:rPr lang="en-US" sz="1200" dirty="0" err="1" smtClean="0">
                <a:latin typeface="Verdana"/>
                <a:cs typeface="Verdana"/>
              </a:rPr>
              <a:t>sunt</a:t>
            </a:r>
            <a:r>
              <a:rPr lang="en-US" sz="1200" dirty="0" smtClean="0">
                <a:latin typeface="Verdana"/>
                <a:cs typeface="Verdana"/>
              </a:rPr>
              <a:t> re </a:t>
            </a:r>
            <a:r>
              <a:rPr lang="en-US" sz="1200" dirty="0" err="1" smtClean="0">
                <a:latin typeface="Verdana"/>
                <a:cs typeface="Verdana"/>
              </a:rPr>
              <a:t>dellor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aut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quatentiatur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sequias</a:t>
            </a:r>
            <a:r>
              <a:rPr lang="en-US" sz="1200" dirty="0" smtClean="0">
                <a:latin typeface="Verdana"/>
                <a:cs typeface="Verdana"/>
              </a:rPr>
              <a:t> et </a:t>
            </a:r>
            <a:r>
              <a:rPr lang="en-US" sz="1200" dirty="0" err="1" smtClean="0">
                <a:latin typeface="Verdana"/>
                <a:cs typeface="Verdana"/>
              </a:rPr>
              <a:t>quis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porro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iusdand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ipsandu</a:t>
            </a:r>
            <a:r>
              <a:rPr lang="en-US" sz="1200" dirty="0" smtClean="0">
                <a:latin typeface="Verdana"/>
                <a:cs typeface="Verdana"/>
              </a:rPr>
              <a:t> </a:t>
            </a:r>
            <a:r>
              <a:rPr lang="en-US" sz="1200" dirty="0" err="1" smtClean="0">
                <a:latin typeface="Verdana"/>
                <a:cs typeface="Verdana"/>
              </a:rPr>
              <a:t>citatur</a:t>
            </a:r>
            <a:r>
              <a:rPr lang="en-US" sz="1200" dirty="0" smtClean="0">
                <a:latin typeface="Verdana"/>
                <a:cs typeface="Verdana"/>
              </a:rPr>
              <a:t>?</a:t>
            </a:r>
          </a:p>
          <a:p>
            <a:endParaRPr lang="en-US" sz="1200" dirty="0" smtClean="0">
              <a:latin typeface="Verdana"/>
              <a:cs typeface="Verdana"/>
            </a:endParaRPr>
          </a:p>
          <a:p>
            <a:endParaRPr lang="en-US" sz="1200" dirty="0" smtClean="0"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7F0324"/>
                </a:solidFill>
                <a:latin typeface="Verdana"/>
                <a:cs typeface="Verdana"/>
              </a:rPr>
              <a:t>3</a:t>
            </a:r>
            <a:endParaRPr lang="en-US" sz="1500" dirty="0">
              <a:solidFill>
                <a:srgbClr val="7F032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673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7730" y="1246919"/>
            <a:ext cx="3400006" cy="2563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Lorem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ipsum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dolor sit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amet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consectetur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adipiscing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elit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Vestibulum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et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turpis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velit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Aenean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orci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enim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scelerisque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vel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facilisis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a,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maximus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in dui.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Suspendisse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maximus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metus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non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leo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imperdiet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convallis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convallis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aliquet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urna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67730" y="3579092"/>
            <a:ext cx="3400006" cy="1997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qui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audam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quia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nonse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num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verchitatium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quidunt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reris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resedig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entota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voluptate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nis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aut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re,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sus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iligenimos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eium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suntium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ut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dolo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evel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iducimo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ssitat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quunt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expero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omnimo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modicipid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mod quam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quas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iur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sunt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expernam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rempostior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simolup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tatium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aceatisquis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quatur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auda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dest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laborion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pliquo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sime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venihic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torum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hicilit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nienihit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pro od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quiate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aute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reperunt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eaque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qui sum is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alique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as</a:t>
            </a:r>
          </a:p>
        </p:txBody>
      </p:sp>
      <p:sp>
        <p:nvSpPr>
          <p:cNvPr id="7" name="Rectangle 6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7F0324"/>
                </a:solidFill>
                <a:latin typeface="Verdana"/>
                <a:cs typeface="Verdana"/>
              </a:rPr>
              <a:t>4</a:t>
            </a:r>
            <a:endParaRPr lang="en-US" sz="1500" dirty="0">
              <a:solidFill>
                <a:srgbClr val="7F032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8252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7730" y="1166104"/>
            <a:ext cx="7221551" cy="819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Lorem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ipsum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dolor sit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amet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consectetur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adipiscing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elit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Vestibulum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et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turpis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velit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Aenean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orci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enim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scelerisque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vel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facilisis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a,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cs typeface="Verdana"/>
              </a:rPr>
              <a:t>maximus</a:t>
            </a: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67730" y="1841386"/>
            <a:ext cx="7221551" cy="2666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qui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audam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quia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nonse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num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verchitatium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quidunt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reris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resedig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entota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voluptate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nis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aut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re,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sus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iligenimos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eium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suntium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ut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dolo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evel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iducimo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ssitat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quunt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expero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omnimo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modicipid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mod quam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quas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iur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sunt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expernam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rempostior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simolup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tatium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aceatisquis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quatur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auda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dest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laborion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pliquo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sime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venihic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torum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hicilit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nienihit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pro od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quiate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aute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reperunt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eaque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qui sum is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alique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as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experferro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es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et re,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sunt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re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dellor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aut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quatentiatur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sequias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et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quis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porro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Verdana"/>
                <a:cs typeface="Verdana"/>
              </a:rPr>
              <a:t>iusdand</a:t>
            </a:r>
            <a:r>
              <a:rPr lang="en-US" sz="1200" dirty="0" smtClean="0">
                <a:solidFill>
                  <a:schemeClr val="bg1"/>
                </a:solidFill>
                <a:latin typeface="Verdana"/>
                <a:cs typeface="Verdana"/>
              </a:rPr>
              <a:t>?</a:t>
            </a:r>
          </a:p>
          <a:p>
            <a:endParaRPr lang="en-US" sz="1300" dirty="0" smtClean="0">
              <a:solidFill>
                <a:schemeClr val="bg1"/>
              </a:solidFill>
              <a:latin typeface="Agenda-Light"/>
              <a:cs typeface="Agenda-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7F0324"/>
                </a:solidFill>
                <a:latin typeface="Verdana"/>
                <a:cs typeface="Verdana"/>
              </a:rPr>
              <a:t>5</a:t>
            </a:r>
            <a:endParaRPr lang="en-US" sz="1500" dirty="0">
              <a:solidFill>
                <a:srgbClr val="7F032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767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7F0324"/>
                </a:solidFill>
                <a:latin typeface="Verdana"/>
                <a:cs typeface="Verdana"/>
              </a:rPr>
              <a:t>6</a:t>
            </a:r>
            <a:endParaRPr lang="en-US" sz="1500" dirty="0">
              <a:solidFill>
                <a:srgbClr val="7F032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2397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7F0324"/>
                </a:solidFill>
                <a:latin typeface="Verdana"/>
                <a:cs typeface="Verdana"/>
              </a:rPr>
              <a:t>7</a:t>
            </a:r>
            <a:endParaRPr lang="en-US" sz="1500" dirty="0">
              <a:solidFill>
                <a:srgbClr val="7F032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988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9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575</Words>
  <Application>Microsoft Macintosh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Ogden Costa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Costa</dc:creator>
  <cp:lastModifiedBy>Rich Costa</cp:lastModifiedBy>
  <cp:revision>15</cp:revision>
  <dcterms:created xsi:type="dcterms:W3CDTF">2016-07-28T19:14:12Z</dcterms:created>
  <dcterms:modified xsi:type="dcterms:W3CDTF">2016-07-29T17:56:37Z</dcterms:modified>
</cp:coreProperties>
</file>